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11430000"/>
  <p:notesSz cx="6858000" cy="9144000"/>
  <p:embeddedFontLst>
    <p:embeddedFont>
      <p:font typeface="Proxima Nova Bold" charset="1" panose="02000506030000020004"/>
      <p:regular r:id="rId14"/>
    </p:embeddedFont>
    <p:embeddedFont>
      <p:font typeface="Proxima Nova" charset="1" panose="020005060300000200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1.png" Type="http://schemas.openxmlformats.org/officeDocument/2006/relationships/image"/><Relationship Id="rId4" Target="../media/image10.png" Type="http://schemas.openxmlformats.org/officeDocument/2006/relationships/image"/><Relationship Id="rId5" Target="../media/image17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17.png" Type="http://schemas.openxmlformats.org/officeDocument/2006/relationships/image"/><Relationship Id="rId8" Target="https://www.navixy.com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82952"/>
            <a:ext cx="11812952" cy="11812952"/>
          </a:xfrm>
          <a:custGeom>
            <a:avLst/>
            <a:gdLst/>
            <a:ahLst/>
            <a:cxnLst/>
            <a:rect r="r" b="b" t="t" l="l"/>
            <a:pathLst>
              <a:path h="11812952" w="11812952">
                <a:moveTo>
                  <a:pt x="0" y="0"/>
                </a:moveTo>
                <a:lnTo>
                  <a:pt x="11812952" y="0"/>
                </a:lnTo>
                <a:lnTo>
                  <a:pt x="11812952" y="11812952"/>
                </a:lnTo>
                <a:lnTo>
                  <a:pt x="0" y="1181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8310" y="4869308"/>
            <a:ext cx="3143257" cy="6050579"/>
          </a:xfrm>
          <a:custGeom>
            <a:avLst/>
            <a:gdLst/>
            <a:ahLst/>
            <a:cxnLst/>
            <a:rect r="r" b="b" t="t" l="l"/>
            <a:pathLst>
              <a:path h="6050579" w="3143257">
                <a:moveTo>
                  <a:pt x="0" y="0"/>
                </a:moveTo>
                <a:lnTo>
                  <a:pt x="3143257" y="0"/>
                </a:lnTo>
                <a:lnTo>
                  <a:pt x="3143257" y="6050578"/>
                </a:lnTo>
                <a:lnTo>
                  <a:pt x="0" y="6050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2471" y="5753100"/>
            <a:ext cx="4306001" cy="7554388"/>
          </a:xfrm>
          <a:custGeom>
            <a:avLst/>
            <a:gdLst/>
            <a:ahLst/>
            <a:cxnLst/>
            <a:rect r="r" b="b" t="t" l="l"/>
            <a:pathLst>
              <a:path h="7554388" w="4306001">
                <a:moveTo>
                  <a:pt x="0" y="0"/>
                </a:moveTo>
                <a:lnTo>
                  <a:pt x="4306002" y="0"/>
                </a:lnTo>
                <a:lnTo>
                  <a:pt x="4306002" y="7554388"/>
                </a:lnTo>
                <a:lnTo>
                  <a:pt x="0" y="7554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41567" y="8671745"/>
            <a:ext cx="3453886" cy="1872472"/>
          </a:xfrm>
          <a:custGeom>
            <a:avLst/>
            <a:gdLst/>
            <a:ahLst/>
            <a:cxnLst/>
            <a:rect r="r" b="b" t="t" l="l"/>
            <a:pathLst>
              <a:path h="1872472" w="3453886">
                <a:moveTo>
                  <a:pt x="0" y="0"/>
                </a:moveTo>
                <a:lnTo>
                  <a:pt x="3453885" y="0"/>
                </a:lnTo>
                <a:lnTo>
                  <a:pt x="3453885" y="1872471"/>
                </a:lnTo>
                <a:lnTo>
                  <a:pt x="0" y="1872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3007" y="1014265"/>
            <a:ext cx="1889390" cy="419444"/>
          </a:xfrm>
          <a:custGeom>
            <a:avLst/>
            <a:gdLst/>
            <a:ahLst/>
            <a:cxnLst/>
            <a:rect r="r" b="b" t="t" l="l"/>
            <a:pathLst>
              <a:path h="419444" w="1889390">
                <a:moveTo>
                  <a:pt x="0" y="0"/>
                </a:moveTo>
                <a:lnTo>
                  <a:pt x="1889389" y="0"/>
                </a:lnTo>
                <a:lnTo>
                  <a:pt x="1889389" y="419445"/>
                </a:lnTo>
                <a:lnTo>
                  <a:pt x="0" y="4194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63801" y="1014265"/>
            <a:ext cx="1632721" cy="374921"/>
          </a:xfrm>
          <a:custGeom>
            <a:avLst/>
            <a:gdLst/>
            <a:ahLst/>
            <a:cxnLst/>
            <a:rect r="r" b="b" t="t" l="l"/>
            <a:pathLst>
              <a:path h="374921" w="1632721">
                <a:moveTo>
                  <a:pt x="0" y="0"/>
                </a:moveTo>
                <a:lnTo>
                  <a:pt x="1632721" y="0"/>
                </a:lnTo>
                <a:lnTo>
                  <a:pt x="1632721" y="374921"/>
                </a:lnTo>
                <a:lnTo>
                  <a:pt x="0" y="3749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815056"/>
            <a:ext cx="6894895" cy="2019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¿Cómo transformar </a:t>
            </a:r>
          </a:p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las operaciones en la obra de construcción?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92358" y="4480856"/>
            <a:ext cx="5404164" cy="723900"/>
            <a:chOff x="0" y="0"/>
            <a:chExt cx="7205552" cy="965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8737" cy="428737"/>
            </a:xfrm>
            <a:custGeom>
              <a:avLst/>
              <a:gdLst/>
              <a:ahLst/>
              <a:cxnLst/>
              <a:rect r="r" b="b" t="t" l="l"/>
              <a:pathLst>
                <a:path h="428737" w="428737">
                  <a:moveTo>
                    <a:pt x="0" y="0"/>
                  </a:moveTo>
                  <a:lnTo>
                    <a:pt x="428737" y="0"/>
                  </a:lnTo>
                  <a:lnTo>
                    <a:pt x="428737" y="428737"/>
                  </a:lnTo>
                  <a:lnTo>
                    <a:pt x="0" y="428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642056" y="9525"/>
              <a:ext cx="6563496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Problemas de cumplimiento con normas de seguridad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5643935"/>
            <a:ext cx="11430000" cy="6298736"/>
          </a:xfrm>
          <a:custGeom>
            <a:avLst/>
            <a:gdLst/>
            <a:ahLst/>
            <a:cxnLst/>
            <a:rect r="r" b="b" t="t" l="l"/>
            <a:pathLst>
              <a:path h="6298736" w="11430000">
                <a:moveTo>
                  <a:pt x="0" y="0"/>
                </a:moveTo>
                <a:lnTo>
                  <a:pt x="11430000" y="0"/>
                </a:lnTo>
                <a:lnTo>
                  <a:pt x="11430000" y="6298736"/>
                </a:lnTo>
                <a:lnTo>
                  <a:pt x="0" y="62987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8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93143" y="4278332"/>
            <a:ext cx="3326816" cy="6491348"/>
          </a:xfrm>
          <a:custGeom>
            <a:avLst/>
            <a:gdLst/>
            <a:ahLst/>
            <a:cxnLst/>
            <a:rect r="r" b="b" t="t" l="l"/>
            <a:pathLst>
              <a:path h="6491348" w="3326816">
                <a:moveTo>
                  <a:pt x="0" y="0"/>
                </a:moveTo>
                <a:lnTo>
                  <a:pt x="3326816" y="0"/>
                </a:lnTo>
                <a:lnTo>
                  <a:pt x="3326816" y="6491348"/>
                </a:lnTo>
                <a:lnTo>
                  <a:pt x="0" y="6491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592358" y="3042701"/>
            <a:ext cx="5308914" cy="1094227"/>
            <a:chOff x="0" y="0"/>
            <a:chExt cx="7078552" cy="145896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28737" cy="428737"/>
            </a:xfrm>
            <a:custGeom>
              <a:avLst/>
              <a:gdLst/>
              <a:ahLst/>
              <a:cxnLst/>
              <a:rect r="r" b="b" t="t" l="l"/>
              <a:pathLst>
                <a:path h="428737" w="428737">
                  <a:moveTo>
                    <a:pt x="0" y="0"/>
                  </a:moveTo>
                  <a:lnTo>
                    <a:pt x="428737" y="0"/>
                  </a:lnTo>
                  <a:lnTo>
                    <a:pt x="428737" y="428737"/>
                  </a:lnTo>
                  <a:lnTo>
                    <a:pt x="0" y="428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642056" y="20694"/>
              <a:ext cx="6436496" cy="1438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Ineficiencias que llevan a retrasos en el proyecto y pérdida de productividad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33007" y="1261526"/>
            <a:ext cx="9428358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400"/>
              </a:lnSpc>
            </a:pPr>
            <a:r>
              <a:rPr lang="en-US" sz="45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Los desafíos en la industria de la </a:t>
            </a:r>
          </a:p>
          <a:p>
            <a:pPr algn="l">
              <a:lnSpc>
                <a:spcPts val="5400"/>
              </a:lnSpc>
            </a:pPr>
            <a:r>
              <a:rPr lang="en-US" sz="45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sz="45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onstrucción: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433007" y="3042701"/>
            <a:ext cx="4974172" cy="732277"/>
            <a:chOff x="0" y="0"/>
            <a:chExt cx="6632230" cy="97636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28737" cy="428737"/>
            </a:xfrm>
            <a:custGeom>
              <a:avLst/>
              <a:gdLst/>
              <a:ahLst/>
              <a:cxnLst/>
              <a:rect r="r" b="b" t="t" l="l"/>
              <a:pathLst>
                <a:path h="428737" w="428737">
                  <a:moveTo>
                    <a:pt x="0" y="0"/>
                  </a:moveTo>
                  <a:lnTo>
                    <a:pt x="428737" y="0"/>
                  </a:lnTo>
                  <a:lnTo>
                    <a:pt x="428737" y="428737"/>
                  </a:lnTo>
                  <a:lnTo>
                    <a:pt x="0" y="428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579560" y="20694"/>
              <a:ext cx="6052670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Dificultad en el rastreo de equipos y vehículos en la obra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848675" y="7637983"/>
            <a:ext cx="2743684" cy="3131696"/>
          </a:xfrm>
          <a:custGeom>
            <a:avLst/>
            <a:gdLst/>
            <a:ahLst/>
            <a:cxnLst/>
            <a:rect r="r" b="b" t="t" l="l"/>
            <a:pathLst>
              <a:path h="3131696" w="2743684">
                <a:moveTo>
                  <a:pt x="0" y="0"/>
                </a:moveTo>
                <a:lnTo>
                  <a:pt x="2743683" y="0"/>
                </a:lnTo>
                <a:lnTo>
                  <a:pt x="2743683" y="3131697"/>
                </a:lnTo>
                <a:lnTo>
                  <a:pt x="0" y="3131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46" t="0" r="-7546" b="-1052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00442" y="4031831"/>
            <a:ext cx="3290374" cy="6701618"/>
          </a:xfrm>
          <a:custGeom>
            <a:avLst/>
            <a:gdLst/>
            <a:ahLst/>
            <a:cxnLst/>
            <a:rect r="r" b="b" t="t" l="l"/>
            <a:pathLst>
              <a:path h="6701618" w="3290374">
                <a:moveTo>
                  <a:pt x="0" y="0"/>
                </a:moveTo>
                <a:lnTo>
                  <a:pt x="3290374" y="0"/>
                </a:lnTo>
                <a:lnTo>
                  <a:pt x="3290374" y="6701619"/>
                </a:lnTo>
                <a:lnTo>
                  <a:pt x="0" y="670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62398" y="4801294"/>
            <a:ext cx="4358427" cy="7646363"/>
          </a:xfrm>
          <a:custGeom>
            <a:avLst/>
            <a:gdLst/>
            <a:ahLst/>
            <a:cxnLst/>
            <a:rect r="r" b="b" t="t" l="l"/>
            <a:pathLst>
              <a:path h="7646363" w="4358427">
                <a:moveTo>
                  <a:pt x="0" y="0"/>
                </a:moveTo>
                <a:lnTo>
                  <a:pt x="4358427" y="0"/>
                </a:lnTo>
                <a:lnTo>
                  <a:pt x="4358427" y="7646363"/>
                </a:lnTo>
                <a:lnTo>
                  <a:pt x="0" y="7646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8154" y="7468945"/>
            <a:ext cx="5268488" cy="2710336"/>
          </a:xfrm>
          <a:custGeom>
            <a:avLst/>
            <a:gdLst/>
            <a:ahLst/>
            <a:cxnLst/>
            <a:rect r="r" b="b" t="t" l="l"/>
            <a:pathLst>
              <a:path h="2710336" w="5268488">
                <a:moveTo>
                  <a:pt x="0" y="0"/>
                </a:moveTo>
                <a:lnTo>
                  <a:pt x="5268488" y="0"/>
                </a:lnTo>
                <a:lnTo>
                  <a:pt x="5268488" y="2710336"/>
                </a:lnTo>
                <a:lnTo>
                  <a:pt x="0" y="2710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309151"/>
            <a:ext cx="8150068" cy="134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La aplicación X-GPS Tracker aborda estos desafíos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3793381"/>
            <a:ext cx="5962580" cy="476901"/>
            <a:chOff x="0" y="0"/>
            <a:chExt cx="7950106" cy="63586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Asignación y monitoreo de tareas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33007" y="4584607"/>
            <a:ext cx="5962580" cy="476901"/>
            <a:chOff x="0" y="0"/>
            <a:chExt cx="7950106" cy="635868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Rastreo en tiempo real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33007" y="3003993"/>
            <a:ext cx="8901160" cy="476901"/>
            <a:chOff x="0" y="0"/>
            <a:chExt cx="11868213" cy="635868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781269" y="86159"/>
              <a:ext cx="11086943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Formularios para el cumplimiento y la productividad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4118743"/>
            <a:ext cx="8397695" cy="6130318"/>
          </a:xfrm>
          <a:custGeom>
            <a:avLst/>
            <a:gdLst/>
            <a:ahLst/>
            <a:cxnLst/>
            <a:rect r="r" b="b" t="t" l="l"/>
            <a:pathLst>
              <a:path h="6130318" w="8397695">
                <a:moveTo>
                  <a:pt x="0" y="0"/>
                </a:moveTo>
                <a:lnTo>
                  <a:pt x="8397695" y="0"/>
                </a:lnTo>
                <a:lnTo>
                  <a:pt x="8397695" y="6130318"/>
                </a:lnTo>
                <a:lnTo>
                  <a:pt x="0" y="6130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1848" y="4702668"/>
            <a:ext cx="7460013" cy="4962469"/>
            <a:chOff x="0" y="0"/>
            <a:chExt cx="9946685" cy="66166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946685" cy="6616625"/>
            </a:xfrm>
            <a:custGeom>
              <a:avLst/>
              <a:gdLst/>
              <a:ahLst/>
              <a:cxnLst/>
              <a:rect r="r" b="b" t="t" l="l"/>
              <a:pathLst>
                <a:path h="6616625" w="9946685">
                  <a:moveTo>
                    <a:pt x="0" y="0"/>
                  </a:moveTo>
                  <a:lnTo>
                    <a:pt x="9946685" y="0"/>
                  </a:lnTo>
                  <a:lnTo>
                    <a:pt x="9946685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3033" t="0" r="-686" b="-6846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42216" cy="6616625"/>
            </a:xfrm>
            <a:custGeom>
              <a:avLst/>
              <a:gdLst/>
              <a:ahLst/>
              <a:cxnLst/>
              <a:rect r="r" b="b" t="t" l="l"/>
              <a:pathLst>
                <a:path h="6616625" w="642216">
                  <a:moveTo>
                    <a:pt x="0" y="0"/>
                  </a:moveTo>
                  <a:lnTo>
                    <a:pt x="642216" y="0"/>
                  </a:lnTo>
                  <a:lnTo>
                    <a:pt x="642216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54844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074464" y="6642833"/>
            <a:ext cx="3922058" cy="4388424"/>
          </a:xfrm>
          <a:custGeom>
            <a:avLst/>
            <a:gdLst/>
            <a:ahLst/>
            <a:cxnLst/>
            <a:rect r="r" b="b" t="t" l="l"/>
            <a:pathLst>
              <a:path h="4388424" w="3922058">
                <a:moveTo>
                  <a:pt x="0" y="0"/>
                </a:moveTo>
                <a:lnTo>
                  <a:pt x="3922058" y="0"/>
                </a:lnTo>
                <a:lnTo>
                  <a:pt x="3922058" y="4388423"/>
                </a:lnTo>
                <a:lnTo>
                  <a:pt x="0" y="4388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271051"/>
            <a:ext cx="9534441" cy="1343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Formularios para el cumplimiento </a:t>
            </a: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</a:t>
            </a: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la productividad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33007" y="3003993"/>
            <a:ext cx="9534441" cy="723900"/>
            <a:chOff x="0" y="0"/>
            <a:chExt cx="12712588" cy="9652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81269" y="9525"/>
              <a:ext cx="11931319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Estandardice el flujo de trabajo como inspecciones de camiones y reportes de registros de entrada/salida para reducir errores.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905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59579" y="3529678"/>
            <a:ext cx="3270092" cy="7155917"/>
          </a:xfrm>
          <a:custGeom>
            <a:avLst/>
            <a:gdLst/>
            <a:ahLst/>
            <a:cxnLst/>
            <a:rect r="r" b="b" t="t" l="l"/>
            <a:pathLst>
              <a:path h="7155917" w="3270092">
                <a:moveTo>
                  <a:pt x="0" y="0"/>
                </a:moveTo>
                <a:lnTo>
                  <a:pt x="3270092" y="0"/>
                </a:lnTo>
                <a:lnTo>
                  <a:pt x="3270092" y="7155917"/>
                </a:lnTo>
                <a:lnTo>
                  <a:pt x="0" y="715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7898" t="-4525" r="-18310" b="-494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6225" y="7754572"/>
            <a:ext cx="2904460" cy="3315210"/>
          </a:xfrm>
          <a:custGeom>
            <a:avLst/>
            <a:gdLst/>
            <a:ahLst/>
            <a:cxnLst/>
            <a:rect r="r" b="b" t="t" l="l"/>
            <a:pathLst>
              <a:path h="3315210" w="2904460">
                <a:moveTo>
                  <a:pt x="0" y="0"/>
                </a:moveTo>
                <a:lnTo>
                  <a:pt x="2904460" y="0"/>
                </a:lnTo>
                <a:lnTo>
                  <a:pt x="2904460" y="3315209"/>
                </a:lnTo>
                <a:lnTo>
                  <a:pt x="0" y="3315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46" t="0" r="-7546" b="-1052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33007" y="2424778"/>
            <a:ext cx="8283990" cy="723900"/>
            <a:chOff x="0" y="0"/>
            <a:chExt cx="11045319" cy="96520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781269" y="9525"/>
              <a:ext cx="10264050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Asigne tareas y rastréelas en tiempo real, incluyendo fotos y actualizaciones</a:t>
              </a:r>
            </a:p>
          </p:txBody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342" t="0" r="-6342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5166823" y="4144210"/>
            <a:ext cx="3854736" cy="7886928"/>
          </a:xfrm>
          <a:custGeom>
            <a:avLst/>
            <a:gdLst/>
            <a:ahLst/>
            <a:cxnLst/>
            <a:rect r="r" b="b" t="t" l="l"/>
            <a:pathLst>
              <a:path h="7886928" w="3854736">
                <a:moveTo>
                  <a:pt x="0" y="0"/>
                </a:moveTo>
                <a:lnTo>
                  <a:pt x="3854736" y="0"/>
                </a:lnTo>
                <a:lnTo>
                  <a:pt x="3854736" y="7886928"/>
                </a:lnTo>
                <a:lnTo>
                  <a:pt x="0" y="7886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433007" y="1271051"/>
            <a:ext cx="10563515" cy="66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Asignación y monitoreo de tareas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611" y="3616024"/>
            <a:ext cx="8344307" cy="6904914"/>
          </a:xfrm>
          <a:custGeom>
            <a:avLst/>
            <a:gdLst/>
            <a:ahLst/>
            <a:cxnLst/>
            <a:rect r="r" b="b" t="t" l="l"/>
            <a:pathLst>
              <a:path h="6904914" w="8344307">
                <a:moveTo>
                  <a:pt x="0" y="0"/>
                </a:moveTo>
                <a:lnTo>
                  <a:pt x="8344307" y="0"/>
                </a:lnTo>
                <a:lnTo>
                  <a:pt x="8344307" y="6904914"/>
                </a:lnTo>
                <a:lnTo>
                  <a:pt x="0" y="6904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40384" y="3959635"/>
            <a:ext cx="7948762" cy="4710593"/>
          </a:xfrm>
          <a:custGeom>
            <a:avLst/>
            <a:gdLst/>
            <a:ahLst/>
            <a:cxnLst/>
            <a:rect r="r" b="b" t="t" l="l"/>
            <a:pathLst>
              <a:path h="4710593" w="7948762">
                <a:moveTo>
                  <a:pt x="0" y="0"/>
                </a:moveTo>
                <a:lnTo>
                  <a:pt x="7948761" y="0"/>
                </a:lnTo>
                <a:lnTo>
                  <a:pt x="7948761" y="4710593"/>
                </a:lnTo>
                <a:lnTo>
                  <a:pt x="0" y="4710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31" t="-7006" r="-73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271051"/>
            <a:ext cx="10563515" cy="66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Rastreo en tiempo real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2396203"/>
            <a:ext cx="8283990" cy="723900"/>
            <a:chOff x="0" y="0"/>
            <a:chExt cx="11045319" cy="96520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9525"/>
              <a:ext cx="10264050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Monitoree sus equipos y vehículos para asegurar que la obra sea atendida y que la productividad sea elevada.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8" tooltip="https://www.navixy.com"/>
                </a:rPr>
                <a:t>navixy.com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47625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13527" y="3045565"/>
            <a:ext cx="729900" cy="968359"/>
          </a:xfrm>
          <a:custGeom>
            <a:avLst/>
            <a:gdLst/>
            <a:ahLst/>
            <a:cxnLst/>
            <a:rect r="r" b="b" t="t" l="l"/>
            <a:pathLst>
              <a:path h="968359" w="729900">
                <a:moveTo>
                  <a:pt x="0" y="0"/>
                </a:moveTo>
                <a:lnTo>
                  <a:pt x="729901" y="0"/>
                </a:lnTo>
                <a:lnTo>
                  <a:pt x="729901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13292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3007" y="3045565"/>
            <a:ext cx="1698875" cy="968359"/>
          </a:xfrm>
          <a:custGeom>
            <a:avLst/>
            <a:gdLst/>
            <a:ahLst/>
            <a:cxnLst/>
            <a:rect r="r" b="b" t="t" l="l"/>
            <a:pathLst>
              <a:path h="968359" w="1698875">
                <a:moveTo>
                  <a:pt x="0" y="0"/>
                </a:moveTo>
                <a:lnTo>
                  <a:pt x="1698875" y="0"/>
                </a:lnTo>
                <a:lnTo>
                  <a:pt x="1698875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4346410"/>
            <a:ext cx="4790761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Empresas de techado</a:t>
            </a:r>
            <a:r>
              <a:rPr lang="en-US" sz="25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programar tareas para sus trabajadores de campo y rastrear el progreso en tiempo real</a:t>
            </a: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13292" y="4365460"/>
            <a:ext cx="4983230" cy="180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Empresas de perforación de pozos: </a:t>
            </a: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rastrear los vehículos que llegan al sitio y documentar el trabajo completado, ayudando a evitar cualquier discrepancia.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3242" y="8131855"/>
            <a:ext cx="4913231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b="true" sz="25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Empresas de restauración: </a:t>
            </a: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ompartir fotos del trabajo antes y después, proporcionando un proceso claro y transparente para las partes interesadas.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13527" y="8131855"/>
            <a:ext cx="4983230" cy="235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b="true" sz="25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Empresas de remodelación: </a:t>
            </a: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actualizaciones diarias de progreso a través de imágenes, permitiendo la asignación de tareas a los contratistas a medida que avanzan los proyectos.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3007" y="1271051"/>
            <a:ext cx="10563515" cy="66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Ejemplos reales de la industria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33007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85750"/>
            <a:ext cx="11458647" cy="11715750"/>
          </a:xfrm>
          <a:custGeom>
            <a:avLst/>
            <a:gdLst/>
            <a:ahLst/>
            <a:cxnLst/>
            <a:rect r="r" b="b" t="t" l="l"/>
            <a:pathLst>
              <a:path h="11715750" w="11458647">
                <a:moveTo>
                  <a:pt x="0" y="0"/>
                </a:moveTo>
                <a:lnTo>
                  <a:pt x="11458647" y="0"/>
                </a:lnTo>
                <a:lnTo>
                  <a:pt x="11458647" y="11715750"/>
                </a:lnTo>
                <a:lnTo>
                  <a:pt x="0" y="11715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50" t="0" r="-125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26895" y="4035650"/>
            <a:ext cx="4376210" cy="9487718"/>
          </a:xfrm>
          <a:custGeom>
            <a:avLst/>
            <a:gdLst/>
            <a:ahLst/>
            <a:cxnLst/>
            <a:rect r="r" b="b" t="t" l="l"/>
            <a:pathLst>
              <a:path h="9487718" w="4376210">
                <a:moveTo>
                  <a:pt x="0" y="0"/>
                </a:moveTo>
                <a:lnTo>
                  <a:pt x="4376210" y="0"/>
                </a:lnTo>
                <a:lnTo>
                  <a:pt x="4376210" y="9487718"/>
                </a:lnTo>
                <a:lnTo>
                  <a:pt x="0" y="9487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308969" y="1371412"/>
            <a:ext cx="6812063" cy="1251678"/>
            <a:chOff x="0" y="0"/>
            <a:chExt cx="1614711" cy="2966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14711" cy="296694"/>
            </a:xfrm>
            <a:custGeom>
              <a:avLst/>
              <a:gdLst/>
              <a:ahLst/>
              <a:cxnLst/>
              <a:rect r="r" b="b" t="t" l="l"/>
              <a:pathLst>
                <a:path h="296694" w="1614711">
                  <a:moveTo>
                    <a:pt x="39778" y="0"/>
                  </a:moveTo>
                  <a:lnTo>
                    <a:pt x="1574934" y="0"/>
                  </a:lnTo>
                  <a:cubicBezTo>
                    <a:pt x="1596902" y="0"/>
                    <a:pt x="1614711" y="17809"/>
                    <a:pt x="1614711" y="39778"/>
                  </a:cubicBezTo>
                  <a:lnTo>
                    <a:pt x="1614711" y="256916"/>
                  </a:lnTo>
                  <a:cubicBezTo>
                    <a:pt x="1614711" y="267466"/>
                    <a:pt x="1610520" y="277584"/>
                    <a:pt x="1603061" y="285043"/>
                  </a:cubicBezTo>
                  <a:cubicBezTo>
                    <a:pt x="1595601" y="292503"/>
                    <a:pt x="1585483" y="296694"/>
                    <a:pt x="1574934" y="296694"/>
                  </a:cubicBezTo>
                  <a:lnTo>
                    <a:pt x="39778" y="296694"/>
                  </a:lnTo>
                  <a:cubicBezTo>
                    <a:pt x="17809" y="296694"/>
                    <a:pt x="0" y="278885"/>
                    <a:pt x="0" y="256916"/>
                  </a:cubicBezTo>
                  <a:lnTo>
                    <a:pt x="0" y="39778"/>
                  </a:lnTo>
                  <a:cubicBezTo>
                    <a:pt x="0" y="17809"/>
                    <a:pt x="17809" y="0"/>
                    <a:pt x="39778" y="0"/>
                  </a:cubicBezTo>
                  <a:close/>
                </a:path>
              </a:pathLst>
            </a:custGeom>
            <a:solidFill>
              <a:srgbClr val="00B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1614711" cy="28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399"/>
                </a:lnSpc>
              </a:pP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Lea el artículo completo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3354735" y="3816575"/>
            <a:ext cx="4720530" cy="9658373"/>
          </a:xfrm>
          <a:custGeom>
            <a:avLst/>
            <a:gdLst/>
            <a:ahLst/>
            <a:cxnLst/>
            <a:rect r="r" b="b" t="t" l="l"/>
            <a:pathLst>
              <a:path h="9658373" w="4720530">
                <a:moveTo>
                  <a:pt x="0" y="0"/>
                </a:moveTo>
                <a:lnTo>
                  <a:pt x="4720530" y="0"/>
                </a:lnTo>
                <a:lnTo>
                  <a:pt x="4720530" y="9658373"/>
                </a:lnTo>
                <a:lnTo>
                  <a:pt x="0" y="96583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49991" y="2837281"/>
            <a:ext cx="8758665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4"/>
              </a:lnSpc>
            </a:pPr>
            <a:r>
              <a:rPr lang="en-US" sz="3962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en nuestra publicación de blog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DAHZaYrqB7M</dc:identifier>
  <dcterms:modified xsi:type="dcterms:W3CDTF">2011-08-01T06:04:30Z</dcterms:modified>
  <cp:revision>1</cp:revision>
  <dc:title>Construction + X-GPS, Spanish</dc:title>
</cp:coreProperties>
</file>