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5430500" cy="8051800"/>
  <p:notesSz cx="6858000" cy="9144000"/>
  <p:embeddedFontLst>
    <p:embeddedFont>
      <p:font typeface="Proxima Nova" charset="1" panose="020005060300000200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5430500" cy="8058150"/>
          </a:xfrm>
          <a:custGeom>
            <a:avLst/>
            <a:gdLst/>
            <a:ahLst/>
            <a:cxnLst/>
            <a:rect r="r" b="b" t="t" l="l"/>
            <a:pathLst>
              <a:path h="8058150" w="15430500">
                <a:moveTo>
                  <a:pt x="0" y="0"/>
                </a:moveTo>
                <a:lnTo>
                  <a:pt x="15430500" y="0"/>
                </a:lnTo>
                <a:lnTo>
                  <a:pt x="15430500" y="8058150"/>
                </a:lnTo>
                <a:lnTo>
                  <a:pt x="0" y="8058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833965" y="3171825"/>
            <a:ext cx="1714500" cy="1714500"/>
          </a:xfrm>
          <a:custGeom>
            <a:avLst/>
            <a:gdLst/>
            <a:ahLst/>
            <a:cxnLst/>
            <a:rect r="r" b="b" t="t" l="l"/>
            <a:pathLst>
              <a:path h="1714500" w="1714500">
                <a:moveTo>
                  <a:pt x="0" y="0"/>
                </a:moveTo>
                <a:lnTo>
                  <a:pt x="1714500" y="0"/>
                </a:lnTo>
                <a:lnTo>
                  <a:pt x="171450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181613" y="6514725"/>
            <a:ext cx="3067273" cy="496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71"/>
              </a:lnSpc>
            </a:pPr>
            <a:r>
              <a:rPr lang="en-US" sz="2799" spc="772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CASE STUDY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5430500" cy="8058150"/>
          </a:xfrm>
          <a:custGeom>
            <a:avLst/>
            <a:gdLst/>
            <a:ahLst/>
            <a:cxnLst/>
            <a:rect r="r" b="b" t="t" l="l"/>
            <a:pathLst>
              <a:path h="8058150" w="15430500">
                <a:moveTo>
                  <a:pt x="0" y="0"/>
                </a:moveTo>
                <a:lnTo>
                  <a:pt x="15430500" y="0"/>
                </a:lnTo>
                <a:lnTo>
                  <a:pt x="15430500" y="8058150"/>
                </a:lnTo>
                <a:lnTo>
                  <a:pt x="0" y="8058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024774" y="3171825"/>
            <a:ext cx="1380952" cy="1714500"/>
          </a:xfrm>
          <a:custGeom>
            <a:avLst/>
            <a:gdLst/>
            <a:ahLst/>
            <a:cxnLst/>
            <a:rect r="r" b="b" t="t" l="l"/>
            <a:pathLst>
              <a:path h="1714500" w="1380952">
                <a:moveTo>
                  <a:pt x="0" y="0"/>
                </a:moveTo>
                <a:lnTo>
                  <a:pt x="1380952" y="0"/>
                </a:lnTo>
                <a:lnTo>
                  <a:pt x="1380952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181613" y="6514725"/>
            <a:ext cx="3067273" cy="496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71"/>
              </a:lnSpc>
            </a:pPr>
            <a:r>
              <a:rPr lang="en-US" sz="2799" spc="772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CASE STUDY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DAHZaaIlchE</dc:identifier>
  <dcterms:modified xsi:type="dcterms:W3CDTF">2011-08-01T06:04:30Z</dcterms:modified>
  <cp:revision>1</cp:revision>
  <dc:title>Cover builder</dc:title>
</cp:coreProperties>
</file>