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roxima Nova" charset="1" panose="02000506030000020004"/>
      <p:regular r:id="rId17"/>
    </p:embeddedFont>
    <p:embeddedFont>
      <p:font typeface="Proxima Nova Bold" charset="1" panose="02000506030000020004"/>
      <p:regular r:id="rId19"/>
    </p:embeddedFont>
    <p:embeddedFont>
      <p:font typeface="Roboto" charset="1" panose="02000000000000000000"/>
      <p:regular r:id="rId20"/>
    </p:embeddedFont>
    <p:embeddedFont>
      <p:font typeface="Roboto Bold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3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4.xml" Type="http://schemas.openxmlformats.org/officeDocument/2006/relationships/notesSlide"/><Relationship Id="rId24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jpe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svg" Type="http://schemas.openxmlformats.org/officeDocument/2006/relationships/image"/><Relationship Id="rId2" Target="../media/image5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jpeg" Type="http://schemas.openxmlformats.org/officeDocument/2006/relationships/image"/><Relationship Id="rId4" Target="../media/image7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6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svg" Type="http://schemas.openxmlformats.org/officeDocument/2006/relationships/image"/><Relationship Id="rId2" Target="../media/image5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7.pn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jpeg" Type="http://schemas.openxmlformats.org/officeDocument/2006/relationships/image"/><Relationship Id="rId4" Target="../media/image16.png" Type="http://schemas.openxmlformats.org/officeDocument/2006/relationships/image"/><Relationship Id="rId5" Target="../media/image22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9630" y="-454480"/>
            <a:ext cx="19632846" cy="11195960"/>
          </a:xfrm>
          <a:custGeom>
            <a:avLst/>
            <a:gdLst/>
            <a:ahLst/>
            <a:cxnLst/>
            <a:rect r="r" b="b" t="t" l="l"/>
            <a:pathLst>
              <a:path h="11195960" w="19632846">
                <a:moveTo>
                  <a:pt x="0" y="0"/>
                </a:moveTo>
                <a:lnTo>
                  <a:pt x="19632845" y="0"/>
                </a:lnTo>
                <a:lnTo>
                  <a:pt x="19632845" y="11195960"/>
                </a:lnTo>
                <a:lnTo>
                  <a:pt x="0" y="11195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41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60179" y="5965099"/>
            <a:ext cx="6377620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Monitor, analyse, and focus on what matters most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60179" y="2038529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4"/>
                </a:lnTo>
                <a:lnTo>
                  <a:pt x="0" y="4910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4600" y="3740362"/>
            <a:ext cx="8233528" cy="1976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4"/>
              </a:lnSpc>
            </a:pPr>
            <a:r>
              <a:rPr lang="en-US" sz="7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Data Stream Analyzer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59446" y="1604540"/>
            <a:ext cx="12247142" cy="8421112"/>
          </a:xfrm>
          <a:custGeom>
            <a:avLst/>
            <a:gdLst/>
            <a:ahLst/>
            <a:cxnLst/>
            <a:rect r="r" b="b" t="t" l="l"/>
            <a:pathLst>
              <a:path h="8421112" w="12247142">
                <a:moveTo>
                  <a:pt x="0" y="0"/>
                </a:moveTo>
                <a:lnTo>
                  <a:pt x="12247142" y="0"/>
                </a:lnTo>
                <a:lnTo>
                  <a:pt x="12247142" y="8421112"/>
                </a:lnTo>
                <a:lnTo>
                  <a:pt x="0" y="8421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22" t="0" r="-3758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4495108"/>
            <a:ext cx="7263221" cy="3520008"/>
            <a:chOff x="0" y="0"/>
            <a:chExt cx="1912947" cy="927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12947" cy="927080"/>
            </a:xfrm>
            <a:custGeom>
              <a:avLst/>
              <a:gdLst/>
              <a:ahLst/>
              <a:cxnLst/>
              <a:rect r="r" b="b" t="t" l="l"/>
              <a:pathLst>
                <a:path h="927080" w="1912947">
                  <a:moveTo>
                    <a:pt x="15989" y="0"/>
                  </a:moveTo>
                  <a:lnTo>
                    <a:pt x="1896958" y="0"/>
                  </a:lnTo>
                  <a:cubicBezTo>
                    <a:pt x="1901199" y="0"/>
                    <a:pt x="1905266" y="1685"/>
                    <a:pt x="1908264" y="4683"/>
                  </a:cubicBezTo>
                  <a:cubicBezTo>
                    <a:pt x="1911262" y="7681"/>
                    <a:pt x="1912947" y="11748"/>
                    <a:pt x="1912947" y="15989"/>
                  </a:cubicBezTo>
                  <a:lnTo>
                    <a:pt x="1912947" y="911092"/>
                  </a:lnTo>
                  <a:cubicBezTo>
                    <a:pt x="1912947" y="915332"/>
                    <a:pt x="1911262" y="919399"/>
                    <a:pt x="1908264" y="922397"/>
                  </a:cubicBezTo>
                  <a:cubicBezTo>
                    <a:pt x="1905266" y="925396"/>
                    <a:pt x="1901199" y="927080"/>
                    <a:pt x="1896958" y="927080"/>
                  </a:cubicBezTo>
                  <a:lnTo>
                    <a:pt x="15989" y="927080"/>
                  </a:lnTo>
                  <a:cubicBezTo>
                    <a:pt x="11748" y="927080"/>
                    <a:pt x="7681" y="925396"/>
                    <a:pt x="4683" y="922397"/>
                  </a:cubicBezTo>
                  <a:cubicBezTo>
                    <a:pt x="1685" y="919399"/>
                    <a:pt x="0" y="915332"/>
                    <a:pt x="0" y="911092"/>
                  </a:cubicBezTo>
                  <a:lnTo>
                    <a:pt x="0" y="15989"/>
                  </a:lnTo>
                  <a:cubicBezTo>
                    <a:pt x="0" y="11748"/>
                    <a:pt x="1685" y="7681"/>
                    <a:pt x="4683" y="4683"/>
                  </a:cubicBezTo>
                  <a:cubicBezTo>
                    <a:pt x="7681" y="1685"/>
                    <a:pt x="11748" y="0"/>
                    <a:pt x="15989" y="0"/>
                  </a:cubicBezTo>
                  <a:close/>
                </a:path>
              </a:pathLst>
            </a:custGeom>
            <a:solidFill>
              <a:srgbClr val="EEF7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1912947" cy="9175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1744315"/>
            <a:ext cx="793733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Meet Data Stream Analyzer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648284"/>
            <a:ext cx="7263221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Data Stream Analyzer allows you to analyze telematics data from multiple devices, providing a precise view of tracker attributes. Acting like an X-ray for your data, it enables faster device setup and troubleshooting.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01990" y="4933261"/>
            <a:ext cx="6492240" cy="668072"/>
            <a:chOff x="0" y="0"/>
            <a:chExt cx="8656320" cy="890763"/>
          </a:xfrm>
        </p:grpSpPr>
        <p:sp>
          <p:nvSpPr>
            <p:cNvPr name="AutoShape 10" id="10"/>
            <p:cNvSpPr/>
            <p:nvPr/>
          </p:nvSpPr>
          <p:spPr>
            <a:xfrm>
              <a:off x="0" y="871713"/>
              <a:ext cx="8656320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1" id="11"/>
            <p:cNvSpPr txBox="true"/>
            <p:nvPr/>
          </p:nvSpPr>
          <p:spPr>
            <a:xfrm rot="0">
              <a:off x="770888" y="49204"/>
              <a:ext cx="7530122" cy="466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Device agnosticism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01990" y="5987674"/>
            <a:ext cx="6492240" cy="668072"/>
            <a:chOff x="0" y="0"/>
            <a:chExt cx="8656320" cy="890763"/>
          </a:xfrm>
        </p:grpSpPr>
        <p:sp>
          <p:nvSpPr>
            <p:cNvPr name="AutoShape 14" id="14"/>
            <p:cNvSpPr/>
            <p:nvPr/>
          </p:nvSpPr>
          <p:spPr>
            <a:xfrm>
              <a:off x="0" y="871713"/>
              <a:ext cx="8656320" cy="0"/>
            </a:xfrm>
            <a:prstGeom prst="line">
              <a:avLst/>
            </a:prstGeom>
            <a:ln cap="flat" w="381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5" id="15"/>
            <p:cNvSpPr txBox="true"/>
            <p:nvPr/>
          </p:nvSpPr>
          <p:spPr>
            <a:xfrm rot="0">
              <a:off x="770888" y="49204"/>
              <a:ext cx="7530122" cy="466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Connectivity</a:t>
              </a: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14190" y="7081221"/>
            <a:ext cx="6225758" cy="430993"/>
            <a:chOff x="0" y="0"/>
            <a:chExt cx="8301011" cy="574658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770888" y="49204"/>
              <a:ext cx="7530122" cy="466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Remote device management</a:t>
              </a:r>
            </a:p>
          </p:txBody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0456" y="4582957"/>
            <a:ext cx="734627" cy="688027"/>
          </a:xfrm>
          <a:custGeom>
            <a:avLst/>
            <a:gdLst/>
            <a:ahLst/>
            <a:cxnLst/>
            <a:rect r="r" b="b" t="t" l="l"/>
            <a:pathLst>
              <a:path h="688027" w="734627">
                <a:moveTo>
                  <a:pt x="0" y="0"/>
                </a:moveTo>
                <a:lnTo>
                  <a:pt x="734627" y="0"/>
                </a:lnTo>
                <a:lnTo>
                  <a:pt x="734627" y="688027"/>
                </a:lnTo>
                <a:lnTo>
                  <a:pt x="0" y="6880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5624575"/>
            <a:ext cx="642362" cy="823309"/>
          </a:xfrm>
          <a:custGeom>
            <a:avLst/>
            <a:gdLst/>
            <a:ahLst/>
            <a:cxnLst/>
            <a:rect r="r" b="b" t="t" l="l"/>
            <a:pathLst>
              <a:path h="823309" w="642362">
                <a:moveTo>
                  <a:pt x="0" y="0"/>
                </a:moveTo>
                <a:lnTo>
                  <a:pt x="642362" y="0"/>
                </a:lnTo>
                <a:lnTo>
                  <a:pt x="642362" y="823309"/>
                </a:lnTo>
                <a:lnTo>
                  <a:pt x="0" y="823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43471" y="6888841"/>
            <a:ext cx="850715" cy="723900"/>
          </a:xfrm>
          <a:custGeom>
            <a:avLst/>
            <a:gdLst/>
            <a:ahLst/>
            <a:cxnLst/>
            <a:rect r="r" b="b" t="t" l="l"/>
            <a:pathLst>
              <a:path h="723900" w="850715">
                <a:moveTo>
                  <a:pt x="0" y="0"/>
                </a:moveTo>
                <a:lnTo>
                  <a:pt x="850715" y="0"/>
                </a:lnTo>
                <a:lnTo>
                  <a:pt x="850715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46854" y="1150987"/>
            <a:ext cx="4073231" cy="7319283"/>
          </a:xfrm>
          <a:custGeom>
            <a:avLst/>
            <a:gdLst/>
            <a:ahLst/>
            <a:cxnLst/>
            <a:rect r="r" b="b" t="t" l="l"/>
            <a:pathLst>
              <a:path h="7319283" w="4073231">
                <a:moveTo>
                  <a:pt x="0" y="0"/>
                </a:moveTo>
                <a:lnTo>
                  <a:pt x="4073232" y="0"/>
                </a:lnTo>
                <a:lnTo>
                  <a:pt x="4073232" y="7319283"/>
                </a:lnTo>
                <a:lnTo>
                  <a:pt x="0" y="73192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745899" y="2067050"/>
            <a:ext cx="3952725" cy="7191250"/>
          </a:xfrm>
          <a:custGeom>
            <a:avLst/>
            <a:gdLst/>
            <a:ahLst/>
            <a:cxnLst/>
            <a:rect r="r" b="b" t="t" l="l"/>
            <a:pathLst>
              <a:path h="7191250" w="3952725">
                <a:moveTo>
                  <a:pt x="0" y="0"/>
                </a:moveTo>
                <a:lnTo>
                  <a:pt x="3952725" y="0"/>
                </a:lnTo>
                <a:lnTo>
                  <a:pt x="3952725" y="7191250"/>
                </a:lnTo>
                <a:lnTo>
                  <a:pt x="0" y="7191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37874" y="4582957"/>
            <a:ext cx="626564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Filter and focus on the data that’s most important for quick decision-making.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37874" y="5723984"/>
            <a:ext cx="626564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Track up to 10 devices simultaneously, viewing their key attributes for detailed insights.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37874" y="6917416"/>
            <a:ext cx="598899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Select specific trackers and parameters to focus on, without the noise of irrelevant data.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744315"/>
            <a:ext cx="793733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Precise tracker data monitoring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0456" y="3426922"/>
            <a:ext cx="683935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Target and analyze only the data that matters to your business.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7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829044" y="1807887"/>
            <a:ext cx="6225758" cy="666750"/>
            <a:chOff x="0" y="0"/>
            <a:chExt cx="8301011" cy="88900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770888" y="-9525"/>
              <a:ext cx="7530122" cy="898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Observe data as it streams into your platform for immediate visibility.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829044" y="2839690"/>
            <a:ext cx="6225758" cy="666750"/>
            <a:chOff x="0" y="0"/>
            <a:chExt cx="8301011" cy="8890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70888" y="-9525"/>
              <a:ext cx="7530122" cy="898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Pause data updates to dive deeper into historical data slices.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829044" y="3871493"/>
            <a:ext cx="6225758" cy="666750"/>
            <a:chOff x="0" y="0"/>
            <a:chExt cx="8301011" cy="8890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70888" y="-9525"/>
              <a:ext cx="7530122" cy="898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Explore up to 12 past attribute values to see trends and changes.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586445" y="4908956"/>
            <a:ext cx="15115509" cy="7746698"/>
          </a:xfrm>
          <a:custGeom>
            <a:avLst/>
            <a:gdLst/>
            <a:ahLst/>
            <a:cxnLst/>
            <a:rect r="r" b="b" t="t" l="l"/>
            <a:pathLst>
              <a:path h="7746698" w="15115509">
                <a:moveTo>
                  <a:pt x="0" y="0"/>
                </a:moveTo>
                <a:lnTo>
                  <a:pt x="15115510" y="0"/>
                </a:lnTo>
                <a:lnTo>
                  <a:pt x="15115510" y="7746699"/>
                </a:lnTo>
                <a:lnTo>
                  <a:pt x="0" y="7746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29003" y="6312259"/>
            <a:ext cx="9247213" cy="5892082"/>
          </a:xfrm>
          <a:custGeom>
            <a:avLst/>
            <a:gdLst/>
            <a:ahLst/>
            <a:cxnLst/>
            <a:rect r="r" b="b" t="t" l="l"/>
            <a:pathLst>
              <a:path h="5892082" w="9247213">
                <a:moveTo>
                  <a:pt x="0" y="0"/>
                </a:moveTo>
                <a:lnTo>
                  <a:pt x="9247213" y="0"/>
                </a:lnTo>
                <a:lnTo>
                  <a:pt x="9247213" y="5892082"/>
                </a:lnTo>
                <a:lnTo>
                  <a:pt x="0" y="5892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002" t="-42181" r="0" b="-927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5385155" y="4379422"/>
            <a:ext cx="14962829" cy="9875467"/>
          </a:xfrm>
          <a:custGeom>
            <a:avLst/>
            <a:gdLst/>
            <a:ahLst/>
            <a:cxnLst/>
            <a:rect r="r" b="b" t="t" l="l"/>
            <a:pathLst>
              <a:path h="9875467" w="14962829">
                <a:moveTo>
                  <a:pt x="0" y="0"/>
                </a:moveTo>
                <a:lnTo>
                  <a:pt x="14962829" y="0"/>
                </a:lnTo>
                <a:lnTo>
                  <a:pt x="14962829" y="9875467"/>
                </a:lnTo>
                <a:lnTo>
                  <a:pt x="0" y="98754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0" y="5924214"/>
            <a:ext cx="9247213" cy="5892082"/>
          </a:xfrm>
          <a:custGeom>
            <a:avLst/>
            <a:gdLst/>
            <a:ahLst/>
            <a:cxnLst/>
            <a:rect r="r" b="b" t="t" l="l"/>
            <a:pathLst>
              <a:path h="5892082" w="9247213">
                <a:moveTo>
                  <a:pt x="0" y="0"/>
                </a:moveTo>
                <a:lnTo>
                  <a:pt x="9247213" y="0"/>
                </a:lnTo>
                <a:lnTo>
                  <a:pt x="9247213" y="5892082"/>
                </a:lnTo>
                <a:lnTo>
                  <a:pt x="0" y="5892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002" t="-42181" r="0" b="-927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028700" y="1744315"/>
            <a:ext cx="793733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Access to real-time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historical data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3426922"/>
            <a:ext cx="711184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View live data, pause for analysis, and explore up to 12 past data points for deeper insights.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0456" y="6907228"/>
            <a:ext cx="12351740" cy="1560682"/>
            <a:chOff x="0" y="0"/>
            <a:chExt cx="3253133" cy="4110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53133" cy="411044"/>
            </a:xfrm>
            <a:custGeom>
              <a:avLst/>
              <a:gdLst/>
              <a:ahLst/>
              <a:cxnLst/>
              <a:rect r="r" b="b" t="t" l="l"/>
              <a:pathLst>
                <a:path h="411044" w="3253133">
                  <a:moveTo>
                    <a:pt x="9402" y="0"/>
                  </a:moveTo>
                  <a:lnTo>
                    <a:pt x="3243731" y="0"/>
                  </a:lnTo>
                  <a:cubicBezTo>
                    <a:pt x="3248924" y="0"/>
                    <a:pt x="3253133" y="4209"/>
                    <a:pt x="3253133" y="9402"/>
                  </a:cubicBezTo>
                  <a:lnTo>
                    <a:pt x="3253133" y="401642"/>
                  </a:lnTo>
                  <a:cubicBezTo>
                    <a:pt x="3253133" y="404136"/>
                    <a:pt x="3252143" y="406527"/>
                    <a:pt x="3250380" y="408290"/>
                  </a:cubicBezTo>
                  <a:cubicBezTo>
                    <a:pt x="3248616" y="410053"/>
                    <a:pt x="3246225" y="411044"/>
                    <a:pt x="3243731" y="411044"/>
                  </a:cubicBezTo>
                  <a:lnTo>
                    <a:pt x="9402" y="411044"/>
                  </a:lnTo>
                  <a:cubicBezTo>
                    <a:pt x="4209" y="411044"/>
                    <a:pt x="0" y="406835"/>
                    <a:pt x="0" y="401642"/>
                  </a:cubicBezTo>
                  <a:lnTo>
                    <a:pt x="0" y="9402"/>
                  </a:lnTo>
                  <a:cubicBezTo>
                    <a:pt x="0" y="4209"/>
                    <a:pt x="4209" y="0"/>
                    <a:pt x="940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3253133" cy="401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8240735" y="2512637"/>
            <a:ext cx="11067773" cy="8494516"/>
          </a:xfrm>
          <a:custGeom>
            <a:avLst/>
            <a:gdLst/>
            <a:ahLst/>
            <a:cxnLst/>
            <a:rect r="r" b="b" t="t" l="l"/>
            <a:pathLst>
              <a:path h="8494516" w="11067773">
                <a:moveTo>
                  <a:pt x="0" y="0"/>
                </a:moveTo>
                <a:lnTo>
                  <a:pt x="11067773" y="0"/>
                </a:lnTo>
                <a:lnTo>
                  <a:pt x="11067773" y="8494515"/>
                </a:lnTo>
                <a:lnTo>
                  <a:pt x="0" y="8494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224110" y="4818861"/>
            <a:ext cx="3934620" cy="649277"/>
          </a:xfrm>
          <a:custGeom>
            <a:avLst/>
            <a:gdLst/>
            <a:ahLst/>
            <a:cxnLst/>
            <a:rect r="r" b="b" t="t" l="l"/>
            <a:pathLst>
              <a:path h="649277" w="3934620">
                <a:moveTo>
                  <a:pt x="0" y="0"/>
                </a:moveTo>
                <a:lnTo>
                  <a:pt x="3934619" y="0"/>
                </a:lnTo>
                <a:lnTo>
                  <a:pt x="3934619" y="649278"/>
                </a:lnTo>
                <a:lnTo>
                  <a:pt x="0" y="6492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28700" y="4518416"/>
            <a:ext cx="6225758" cy="666750"/>
            <a:chOff x="0" y="0"/>
            <a:chExt cx="8301011" cy="8890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70888" y="-9525"/>
              <a:ext cx="7530122" cy="898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Spot connection issues and incorrect configurations instantly as data flows.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343786" y="7398069"/>
            <a:ext cx="487376" cy="487376"/>
          </a:xfrm>
          <a:custGeom>
            <a:avLst/>
            <a:gdLst/>
            <a:ahLst/>
            <a:cxnLst/>
            <a:rect r="r" b="b" t="t" l="l"/>
            <a:pathLst>
              <a:path h="487376" w="487376">
                <a:moveTo>
                  <a:pt x="0" y="0"/>
                </a:moveTo>
                <a:lnTo>
                  <a:pt x="487375" y="0"/>
                </a:lnTo>
                <a:lnTo>
                  <a:pt x="487375" y="487376"/>
                </a:lnTo>
                <a:lnTo>
                  <a:pt x="0" y="4873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852054" y="5059837"/>
            <a:ext cx="886854" cy="886854"/>
          </a:xfrm>
          <a:custGeom>
            <a:avLst/>
            <a:gdLst/>
            <a:ahLst/>
            <a:cxnLst/>
            <a:rect r="r" b="b" t="t" l="l"/>
            <a:pathLst>
              <a:path h="886854" w="886854">
                <a:moveTo>
                  <a:pt x="0" y="0"/>
                </a:moveTo>
                <a:lnTo>
                  <a:pt x="886854" y="0"/>
                </a:lnTo>
                <a:lnTo>
                  <a:pt x="886854" y="886854"/>
                </a:lnTo>
                <a:lnTo>
                  <a:pt x="0" y="8868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28700" y="5550219"/>
            <a:ext cx="6225758" cy="1000125"/>
            <a:chOff x="0" y="0"/>
            <a:chExt cx="8301011" cy="1333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770888" y="-9525"/>
              <a:ext cx="753012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Switch seamlessly between real-time and historical views for deeper debugging flexibility.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059182" y="7752933"/>
            <a:ext cx="5647592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Roboto"/>
                <a:ea typeface="Roboto"/>
                <a:cs typeface="Roboto"/>
                <a:sym typeface="Roboto"/>
              </a:rPr>
              <a:t>Advanced tools for debugging and analysis.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68707" y="7332157"/>
            <a:ext cx="5647592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Roboto Bold"/>
                <a:ea typeface="Roboto Bold"/>
                <a:cs typeface="Roboto Bold"/>
                <a:sym typeface="Roboto Bold"/>
              </a:rPr>
              <a:t>Coming soon: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1744315"/>
            <a:ext cx="793733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Faster hardware setup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troubleshooting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00456" y="3426922"/>
            <a:ext cx="683935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Up to 30% faster setup and 90% troubleshooting success with advanced tools.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91921" y="2726756"/>
            <a:ext cx="10571870" cy="8113910"/>
          </a:xfrm>
          <a:custGeom>
            <a:avLst/>
            <a:gdLst/>
            <a:ahLst/>
            <a:cxnLst/>
            <a:rect r="r" b="b" t="t" l="l"/>
            <a:pathLst>
              <a:path h="8113910" w="10571870">
                <a:moveTo>
                  <a:pt x="0" y="0"/>
                </a:moveTo>
                <a:lnTo>
                  <a:pt x="10571870" y="0"/>
                </a:lnTo>
                <a:lnTo>
                  <a:pt x="10571870" y="8113910"/>
                </a:lnTo>
                <a:lnTo>
                  <a:pt x="0" y="8113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3708713"/>
            <a:ext cx="6791075" cy="666750"/>
            <a:chOff x="0" y="0"/>
            <a:chExt cx="9054767" cy="88900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Quickly find historical data from multiple devices by attributes for faster analysis.</a:t>
              </a:r>
            </a:p>
          </p:txBody>
        </p:sp>
        <p:grpSp>
          <p:nvGrpSpPr>
            <p:cNvPr name="Group 6" id="6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9" id="9"/>
          <p:cNvGrpSpPr/>
          <p:nvPr/>
        </p:nvGrpSpPr>
        <p:grpSpPr>
          <a:xfrm rot="0">
            <a:off x="1028700" y="4733713"/>
            <a:ext cx="6791075" cy="666750"/>
            <a:chOff x="0" y="0"/>
            <a:chExt cx="9054767" cy="8890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View real-time data in a clear, categorised table for multiple devices.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4" id="14"/>
          <p:cNvGrpSpPr/>
          <p:nvPr/>
        </p:nvGrpSpPr>
        <p:grpSpPr>
          <a:xfrm rot="0">
            <a:off x="1028700" y="5758712"/>
            <a:ext cx="6791075" cy="666750"/>
            <a:chOff x="0" y="0"/>
            <a:chExt cx="9054767" cy="889000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Exclude or include null values for more precise insights.</a:t>
              </a:r>
            </a:p>
          </p:txBody>
        </p:sp>
        <p:grpSp>
          <p:nvGrpSpPr>
            <p:cNvPr name="Group 16" id="16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9" id="19"/>
          <p:cNvGrpSpPr/>
          <p:nvPr/>
        </p:nvGrpSpPr>
        <p:grpSpPr>
          <a:xfrm rot="0">
            <a:off x="1028700" y="6783711"/>
            <a:ext cx="6791075" cy="666750"/>
            <a:chOff x="0" y="0"/>
            <a:chExt cx="9054767" cy="889000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Export records in JSON format for use with third-party tools and applications.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sp>
        <p:nvSpPr>
          <p:cNvPr name="Freeform 24" id="24"/>
          <p:cNvSpPr/>
          <p:nvPr/>
        </p:nvSpPr>
        <p:spPr>
          <a:xfrm flipH="false" flipV="false" rot="0">
            <a:off x="11850402" y="2348838"/>
            <a:ext cx="6793344" cy="1626575"/>
          </a:xfrm>
          <a:custGeom>
            <a:avLst/>
            <a:gdLst/>
            <a:ahLst/>
            <a:cxnLst/>
            <a:rect r="r" b="b" t="t" l="l"/>
            <a:pathLst>
              <a:path h="1626575" w="6793344">
                <a:moveTo>
                  <a:pt x="0" y="0"/>
                </a:moveTo>
                <a:lnTo>
                  <a:pt x="6793344" y="0"/>
                </a:lnTo>
                <a:lnTo>
                  <a:pt x="6793344" y="1626575"/>
                </a:lnTo>
                <a:lnTo>
                  <a:pt x="0" y="1626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1744315"/>
            <a:ext cx="793733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Convenient data analysis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648284"/>
            <a:ext cx="726322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Streamline data analysis with powerful search, export, and table views, plus null value filtering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610" y="0"/>
            <a:ext cx="18333610" cy="10456222"/>
          </a:xfrm>
          <a:custGeom>
            <a:avLst/>
            <a:gdLst/>
            <a:ahLst/>
            <a:cxnLst/>
            <a:rect r="r" b="b" t="t" l="l"/>
            <a:pathLst>
              <a:path h="10456222" w="18333610">
                <a:moveTo>
                  <a:pt x="0" y="0"/>
                </a:moveTo>
                <a:lnTo>
                  <a:pt x="18333610" y="0"/>
                </a:lnTo>
                <a:lnTo>
                  <a:pt x="18333610" y="10456222"/>
                </a:lnTo>
                <a:lnTo>
                  <a:pt x="0" y="10456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" t="0" r="-69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8482" y="3599062"/>
            <a:ext cx="5129748" cy="1984318"/>
            <a:chOff x="0" y="0"/>
            <a:chExt cx="6839664" cy="264575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206834" y="1531922"/>
              <a:ext cx="6425996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7"/>
                </a:lnSpc>
              </a:pPr>
              <a:r>
                <a:rPr lang="en-US" b="true" sz="2780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objects around </a:t>
              </a:r>
            </a:p>
            <a:p>
              <a:pPr algn="ctr">
                <a:lnSpc>
                  <a:spcPts val="3337"/>
                </a:lnSpc>
              </a:pPr>
              <a:r>
                <a:rPr lang="en-US" b="true" sz="2780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the globe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152400"/>
              <a:ext cx="6839664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700K+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98482" y="5938890"/>
            <a:ext cx="5129748" cy="1566630"/>
            <a:chOff x="0" y="0"/>
            <a:chExt cx="6839664" cy="208884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206834" y="1531922"/>
              <a:ext cx="6425996" cy="556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7"/>
                </a:lnSpc>
              </a:pPr>
              <a:r>
                <a:rPr lang="en-US" b="true" sz="2780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countries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152400"/>
              <a:ext cx="6839664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130+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032151" y="3599062"/>
            <a:ext cx="4223698" cy="1566630"/>
            <a:chOff x="0" y="0"/>
            <a:chExt cx="5631597" cy="208884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531922"/>
              <a:ext cx="5631597" cy="556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devices integrated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814961" y="-152400"/>
              <a:ext cx="4001675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1600+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581441" y="3599062"/>
            <a:ext cx="4223698" cy="1984318"/>
            <a:chOff x="0" y="0"/>
            <a:chExt cx="5631597" cy="264575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1531922"/>
              <a:ext cx="5631597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resellers and system integrators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814961" y="-152400"/>
              <a:ext cx="4001675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700+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032151" y="5938890"/>
            <a:ext cx="4223698" cy="1566630"/>
            <a:chOff x="0" y="0"/>
            <a:chExt cx="5631597" cy="2088840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1531922"/>
              <a:ext cx="5631597" cy="5569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languages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64583" y="-152400"/>
              <a:ext cx="5165332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34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581441" y="5938890"/>
            <a:ext cx="4223698" cy="1984318"/>
            <a:chOff x="0" y="0"/>
            <a:chExt cx="5631597" cy="2645758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1531922"/>
              <a:ext cx="5631597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sz="2781" b="true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employees in four </a:t>
              </a:r>
            </a:p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global offices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814961" y="-152400"/>
              <a:ext cx="4001675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100+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3382356" y="1744315"/>
            <a:ext cx="12673998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Facilitate telematics data management</a:t>
            </a:r>
          </a:p>
          <a:p>
            <a:pPr algn="ctr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with Navixy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7622" y="656245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70300" y="8767205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5"/>
                </a:lnTo>
                <a:lnTo>
                  <a:pt x="0" y="491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763646"/>
            <a:ext cx="757845" cy="757845"/>
          </a:xfrm>
          <a:custGeom>
            <a:avLst/>
            <a:gdLst/>
            <a:ahLst/>
            <a:cxnLst/>
            <a:rect r="r" b="b" t="t" l="l"/>
            <a:pathLst>
              <a:path h="757845" w="757845">
                <a:moveTo>
                  <a:pt x="0" y="0"/>
                </a:moveTo>
                <a:lnTo>
                  <a:pt x="757845" y="0"/>
                </a:lnTo>
                <a:lnTo>
                  <a:pt x="757845" y="757844"/>
                </a:lnTo>
                <a:lnTo>
                  <a:pt x="0" y="7578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8479" y="5398615"/>
            <a:ext cx="510437" cy="802259"/>
          </a:xfrm>
          <a:custGeom>
            <a:avLst/>
            <a:gdLst/>
            <a:ahLst/>
            <a:cxnLst/>
            <a:rect r="r" b="b" t="t" l="l"/>
            <a:pathLst>
              <a:path h="802259" w="510437">
                <a:moveTo>
                  <a:pt x="0" y="0"/>
                </a:moveTo>
                <a:lnTo>
                  <a:pt x="510437" y="0"/>
                </a:lnTo>
                <a:lnTo>
                  <a:pt x="510437" y="802259"/>
                </a:lnTo>
                <a:lnTo>
                  <a:pt x="0" y="8022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68500" y="3763646"/>
            <a:ext cx="2809726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Sales:</a:t>
            </a:r>
          </a:p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sales@navixy.com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82427" y="3744596"/>
            <a:ext cx="3206204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 b="true">
                <a:solidFill>
                  <a:srgbClr val="FEFEFE"/>
                </a:solidFill>
                <a:latin typeface="Roboto Bold"/>
                <a:ea typeface="Roboto Bold"/>
                <a:cs typeface="Roboto Bold"/>
                <a:sym typeface="Roboto Bold"/>
              </a:rPr>
              <a:t>Support:</a:t>
            </a:r>
          </a:p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support@navixy.com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82414" y="5274790"/>
            <a:ext cx="6191625" cy="1728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US/International: </a:t>
            </a: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+1 213 786 12 80</a:t>
            </a:r>
          </a:p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Latin America: +52 55 85 26 18 30</a:t>
            </a:r>
          </a:p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Europe: +44 204 577 23 50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1744315"/>
            <a:ext cx="793733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Contact us to get your questions answered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543925"/>
            <a:ext cx="793733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Thanks for your attention!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DAHZaY1EgJI</dc:identifier>
  <dcterms:modified xsi:type="dcterms:W3CDTF">2011-08-01T06:04:30Z</dcterms:modified>
  <cp:revision>1</cp:revision>
  <dc:title>Data Stream Analyzer — DSA</dc:title>
</cp:coreProperties>
</file>