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Proxima Nova" charset="1" panose="02000506030000020004"/>
      <p:regular r:id="rId7"/>
    </p:embeddedFont>
    <p:embeddedFont>
      <p:font typeface="Proxima Nova Bold" charset="1" panose="0200050603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0696575" cy="756285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57200" y="457200"/>
            <a:ext cx="9782175" cy="6648450"/>
            <a:chOff x="0" y="0"/>
            <a:chExt cx="13042900" cy="8864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42900" cy="8864600"/>
            </a:xfrm>
            <a:custGeom>
              <a:avLst/>
              <a:gdLst/>
              <a:ahLst/>
              <a:cxnLst/>
              <a:rect r="r" b="b" t="t" l="l"/>
              <a:pathLst>
                <a:path h="8864600" w="13042900">
                  <a:moveTo>
                    <a:pt x="0" y="0"/>
                  </a:moveTo>
                  <a:lnTo>
                    <a:pt x="13042900" y="0"/>
                  </a:lnTo>
                  <a:lnTo>
                    <a:pt x="13042900" y="8864600"/>
                  </a:lnTo>
                  <a:lnTo>
                    <a:pt x="0" y="8864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2D0DD"/>
              </a:solidFill>
              <a:prstDash val="solid"/>
              <a:miter/>
            </a:ln>
          </p:spPr>
        </p:sp>
      </p:grpSp>
      <p:sp>
        <p:nvSpPr>
          <p:cNvPr name="AutoShape 5" id="5"/>
          <p:cNvSpPr/>
          <p:nvPr/>
        </p:nvSpPr>
        <p:spPr>
          <a:xfrm rot="0">
            <a:off x="8620125" y="457200"/>
            <a:ext cx="1619250" cy="6648450"/>
          </a:xfrm>
          <a:prstGeom prst="rect">
            <a:avLst/>
          </a:prstGeom>
          <a:solidFill>
            <a:srgbClr val="0B182B"/>
          </a:solidFill>
        </p:spPr>
      </p:sp>
      <p:grpSp>
        <p:nvGrpSpPr>
          <p:cNvPr name="Group 6" id="6"/>
          <p:cNvGrpSpPr/>
          <p:nvPr/>
        </p:nvGrpSpPr>
        <p:grpSpPr>
          <a:xfrm rot="0">
            <a:off x="8620125" y="457200"/>
            <a:ext cx="1619250" cy="6648450"/>
            <a:chOff x="0" y="0"/>
            <a:chExt cx="2159000" cy="8864600"/>
          </a:xfrm>
        </p:grpSpPr>
        <p:sp>
          <p:nvSpPr>
            <p:cNvPr name="Freeform 7" id="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2159000" cy="8864600"/>
            </a:xfrm>
            <a:custGeom>
              <a:avLst/>
              <a:gdLst/>
              <a:ahLst/>
              <a:cxnLst/>
              <a:rect r="r" b="b" t="t" l="l"/>
              <a:pathLst>
                <a:path h="8864600" w="2159000">
                  <a:moveTo>
                    <a:pt x="0" y="0"/>
                  </a:moveTo>
                  <a:lnTo>
                    <a:pt x="2159000" y="0"/>
                  </a:lnTo>
                  <a:lnTo>
                    <a:pt x="2159000" y="8864600"/>
                  </a:lnTo>
                  <a:lnTo>
                    <a:pt x="0" y="886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8" id="8" descr="Navixy"/>
          <p:cNvSpPr/>
          <p:nvPr/>
        </p:nvSpPr>
        <p:spPr>
          <a:xfrm flipH="false" flipV="false" rot="0">
            <a:off x="838200" y="838200"/>
            <a:ext cx="1619250" cy="347662"/>
          </a:xfrm>
          <a:custGeom>
            <a:avLst/>
            <a:gdLst/>
            <a:ahLst/>
            <a:cxnLst/>
            <a:rect r="r" b="b" t="t" l="l"/>
            <a:pathLst>
              <a:path h="347662" w="1619250">
                <a:moveTo>
                  <a:pt x="0" y="0"/>
                </a:moveTo>
                <a:lnTo>
                  <a:pt x="1619250" y="0"/>
                </a:lnTo>
                <a:lnTo>
                  <a:pt x="1619250" y="347662"/>
                </a:lnTo>
                <a:lnTo>
                  <a:pt x="0" y="34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0">
            <a:off x="838200" y="1504950"/>
            <a:ext cx="533400" cy="28575"/>
          </a:xfrm>
          <a:prstGeom prst="rect">
            <a:avLst/>
          </a:prstGeom>
          <a:solidFill>
            <a:srgbClr val="0C88E1"/>
          </a:solidFill>
        </p:spPr>
      </p:sp>
      <p:sp>
        <p:nvSpPr>
          <p:cNvPr name="TextBox 10" id="10"/>
          <p:cNvSpPr txBox="true"/>
          <p:nvPr/>
        </p:nvSpPr>
        <p:spPr>
          <a:xfrm rot="0">
            <a:off x="838200" y="1743075"/>
            <a:ext cx="1771459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Partner Program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8200" y="2266950"/>
            <a:ext cx="7381875" cy="467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84"/>
              </a:lnSpc>
            </a:pPr>
            <a:r>
              <a:rPr lang="en-US" b="true" sz="4200" spc="-58">
                <a:solidFill>
                  <a:srgbClr val="0B182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Partner Certificate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8200" y="3371850"/>
            <a:ext cx="7381875" cy="46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94"/>
              </a:lnSpc>
            </a:pPr>
            <a:r>
              <a:rPr lang="en-US" b="true" sz="3300">
                <a:solidFill>
                  <a:srgbClr val="0B182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[Partner Company Name]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38200" y="4324350"/>
            <a:ext cx="5400866" cy="567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This certifies that the company named above is recognized</a:t>
            </a:r>
          </a:p>
          <a:p>
            <a:pPr algn="l">
              <a:lnSpc>
                <a:spcPts val="2310"/>
              </a:lnSpc>
            </a:pPr>
            <a:r>
              <a:rPr lang="en-US" sz="165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as a Navixy authorized integration partner.</a:t>
            </a:r>
          </a:p>
        </p:txBody>
      </p:sp>
      <p:sp>
        <p:nvSpPr>
          <p:cNvPr name="AutoShape 14" id="14"/>
          <p:cNvSpPr/>
          <p:nvPr/>
        </p:nvSpPr>
        <p:spPr>
          <a:xfrm rot="0">
            <a:off x="838200" y="5391150"/>
            <a:ext cx="7381875" cy="9525"/>
          </a:xfrm>
          <a:prstGeom prst="rect">
            <a:avLst/>
          </a:prstGeom>
          <a:solidFill>
            <a:srgbClr val="D1D9E8"/>
          </a:solidFill>
        </p:spPr>
      </p:sp>
      <p:sp>
        <p:nvSpPr>
          <p:cNvPr name="TextBox 15" id="15"/>
          <p:cNvSpPr txBox="true"/>
          <p:nvPr/>
        </p:nvSpPr>
        <p:spPr>
          <a:xfrm rot="0">
            <a:off x="838200" y="5676900"/>
            <a:ext cx="3404330" cy="639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135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Certificate ID: [ID]    Issued: [Month DD, YYYY]</a:t>
            </a:r>
          </a:p>
          <a:p>
            <a:pPr algn="l">
              <a:lnSpc>
                <a:spcPts val="2295"/>
              </a:lnSpc>
            </a:pPr>
            <a:r>
              <a:rPr lang="en-US" sz="135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Valid through: [Month DD, YYYY]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38200" y="6612160"/>
            <a:ext cx="1337147" cy="22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>
                <a:solidFill>
                  <a:srgbClr val="354A60"/>
                </a:solidFill>
                <a:latin typeface="Proxima Nova"/>
                <a:ea typeface="Proxima Nova"/>
                <a:cs typeface="Proxima Nova"/>
                <a:sym typeface="Proxima Nova"/>
              </a:rPr>
              <a:t>navixy.com</a:t>
            </a:r>
          </a:p>
        </p:txBody>
      </p:sp>
      <p:sp>
        <p:nvSpPr>
          <p:cNvPr name="Freeform 17" id="17" descr="Blank signature area above a thin line, labelled Authorized representative"/>
          <p:cNvSpPr/>
          <p:nvPr/>
        </p:nvSpPr>
        <p:spPr>
          <a:xfrm flipH="false" flipV="false" rot="0">
            <a:off x="6096000" y="5562600"/>
            <a:ext cx="1981200" cy="838200"/>
          </a:xfrm>
          <a:custGeom>
            <a:avLst/>
            <a:gdLst/>
            <a:ahLst/>
            <a:cxnLst/>
            <a:rect r="r" b="b" t="t" l="l"/>
            <a:pathLst>
              <a:path h="838200" w="1981200">
                <a:moveTo>
                  <a:pt x="0" y="0"/>
                </a:moveTo>
                <a:lnTo>
                  <a:pt x="1981200" y="0"/>
                </a:lnTo>
                <a:lnTo>
                  <a:pt x="1981200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8" t="0" r="-68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DAHZgkRXEn0</dc:identifier>
  <dcterms:modified xsi:type="dcterms:W3CDTF">2011-08-01T06:04:30Z</dcterms:modified>
  <cp:revision>1</cp:revision>
  <dc:title>Navixy Partner Certificate — US English — Print Review</dc:title>
</cp:coreProperties>
</file>