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8"/>
  </p:notesMasterIdLst>
  <p:sldIdLst>
    <p:sldId id="256" r:id="rId6"/>
    <p:sldId id="257" r:id="rId7"/>
  </p:sldIdLst>
  <p:sldSz cx="18288000" cy="10287000"/>
  <p:notesSz cx="6858000" cy="9144000"/>
  <p:embeddedFontLst>
    <p:embeddedFont>
      <p:font typeface="Proxima Nova Bold" charset="1" panose="02000506030000020004"/>
      <p:regular r:id="rId11"/>
    </p:embeddedFont>
    <p:embeddedFont>
      <p:font typeface="Proxima Nova" charset="1" panose="02000506030000020004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notesSlides/notesSlide1.xml" Type="http://schemas.openxmlformats.org/officeDocument/2006/relationships/notesSlide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notesSlides/notesSlide2.xml" Type="http://schemas.openxmlformats.org/officeDocument/2006/relationships/notes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notesMasters/notesMaster1.xml" Type="http://schemas.openxmlformats.org/officeDocument/2006/relationships/notesMaster"/><Relationship Id="rId9" Target="theme/theme2.xml" Type="http://schemas.openxmlformats.org/officeDocument/2006/relationships/them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Cover Slide</a:t>
            </a:r>
          </a:p>
          <a:p>
            <a:r>
              <a:rPr lang="en-US"/>
              <a:t>- Subtitle text: max 1 line</a:t>
            </a:r>
          </a:p>
          <a:p>
            <a:r>
              <a:rPr lang="en-US"/>
              <a:t>- Title text: max 2 lines</a:t>
            </a:r>
          </a:p>
          <a:p>
            <a:r>
              <a:rPr lang="en-US"/>
              <a:t/>
            </a:r>
          </a:p>
          <a:p>
            <a:r>
              <a:rPr lang="en-US"/>
              <a:t>Brand font-family</a:t>
            </a:r>
          </a:p>
          <a:p>
            <a:r>
              <a:rPr lang="en-US"/>
              <a:t>- Proxima Nova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Cover Slide</a:t>
            </a:r>
          </a:p>
          <a:p>
            <a:r>
              <a:rPr lang="en-US"/>
              <a:t>- Subtitle text: max 1 line</a:t>
            </a:r>
          </a:p>
          <a:p>
            <a:r>
              <a:rPr lang="en-US"/>
              <a:t>- Title text: max 2 lines</a:t>
            </a:r>
          </a:p>
          <a:p>
            <a:r>
              <a:rPr lang="en-US"/>
              <a:t/>
            </a:r>
          </a:p>
          <a:p>
            <a:r>
              <a:rPr lang="en-US"/>
              <a:t>Brand font-family</a:t>
            </a:r>
          </a:p>
          <a:p>
            <a:r>
              <a:rPr lang="en-US"/>
              <a:t>- Proxima Nova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https://youtu.be/KRq1bmeBAOM" TargetMode="External" Type="http://schemas.openxmlformats.org/officeDocument/2006/relationships/hyperlink"/><Relationship Id="rId4" Target="https://youtu.be/5H8fXHLz0qs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1.png" Type="http://schemas.openxmlformats.org/officeDocument/2006/relationships/image"/><Relationship Id="rId4" Target="https://youtu.be/O6oFWxb27Qs" TargetMode="External" Type="http://schemas.openxmlformats.org/officeDocument/2006/relationships/hyperlink"/><Relationship Id="rId5" Target="https://youtu.be/8dX04_J6jcM" TargetMode="External" Type="http://schemas.openxmlformats.org/officeDocument/2006/relationships/hyperlink"/><Relationship Id="rId6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87201" y="6837822"/>
            <a:ext cx="12620602" cy="2971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3300" b="true">
                <a:solidFill>
                  <a:srgbClr val="28323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VIDEO IN SPANISH:</a:t>
            </a:r>
          </a:p>
          <a:p>
            <a:pPr algn="l">
              <a:lnSpc>
                <a:spcPts val="3960"/>
              </a:lnSpc>
            </a:pPr>
          </a:p>
          <a:p>
            <a:pPr algn="l" marL="712491" indent="-356246" lvl="1">
              <a:lnSpc>
                <a:spcPts val="3960"/>
              </a:lnSpc>
              <a:buFont typeface="Arial"/>
              <a:buChar char="•"/>
            </a:pPr>
            <a:r>
              <a:rPr lang="en-US" sz="3300" u="sng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  <a:hlinkClick r:id="rId3" tooltip="https://youtu.be/KRq1bmeBAOM"/>
              </a:rPr>
              <a:t>Introducción de la Autenticación de Dos Factores en Navixy</a:t>
            </a:r>
            <a:r>
              <a:rPr lang="en-US" sz="33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</a:p>
          <a:p>
            <a:pPr algn="l">
              <a:lnSpc>
                <a:spcPts val="3960"/>
              </a:lnSpc>
            </a:pPr>
          </a:p>
          <a:p>
            <a:pPr algn="l" marL="712491" indent="-356246" lvl="1">
              <a:lnSpc>
                <a:spcPts val="3960"/>
              </a:lnSpc>
              <a:buFont typeface="Arial"/>
              <a:buChar char="•"/>
            </a:pPr>
            <a:r>
              <a:rPr lang="en-US" sz="3300" u="sng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  <a:hlinkClick r:id="rId4" tooltip="https://youtu.be/5H8fXHLz0qs"/>
              </a:rPr>
              <a:t>Mejora las interfaces de usuario al instante con la solución sin código de Navixy</a:t>
            </a:r>
            <a:r>
              <a:rPr lang="en-US" sz="33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1138767"/>
            <a:ext cx="6368802" cy="712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880"/>
              </a:lnSpc>
              <a:spcBef>
                <a:spcPct val="0"/>
              </a:spcBef>
            </a:pPr>
            <a:r>
              <a:rPr lang="en-US" b="true" sz="4200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Unlisted videos in Spanish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87201" y="2841318"/>
            <a:ext cx="11251555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Improve user interfaces instantly with Navixy's no-code solution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090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44600" y="0"/>
            <a:ext cx="16943404" cy="10287000"/>
          </a:xfrm>
          <a:custGeom>
            <a:avLst/>
            <a:gdLst/>
            <a:ahLst/>
            <a:cxnLst/>
            <a:rect r="r" b="b" t="t" l="l"/>
            <a:pathLst>
              <a:path h="10287000" w="16943404">
                <a:moveTo>
                  <a:pt x="0" y="0"/>
                </a:moveTo>
                <a:lnTo>
                  <a:pt x="16943404" y="0"/>
                </a:lnTo>
                <a:lnTo>
                  <a:pt x="1694340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938" t="0" r="0" b="-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44600" y="2764297"/>
            <a:ext cx="12620602" cy="3057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0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Video in Russian:</a:t>
            </a:r>
          </a:p>
          <a:p>
            <a:pPr algn="l">
              <a:lnSpc>
                <a:spcPts val="4800"/>
              </a:lnSpc>
            </a:pPr>
          </a:p>
          <a:p>
            <a:pPr algn="l">
              <a:lnSpc>
                <a:spcPts val="4800"/>
              </a:lnSpc>
            </a:pPr>
            <a:r>
              <a:rPr lang="en-US" sz="4000" u="sng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  <a:hlinkClick r:id="rId4" tooltip="https://youtu.be/O6oFWxb27Qs"/>
              </a:rPr>
              <a:t>Двухфакторная аутентификация в Navixy</a:t>
            </a:r>
            <a:r>
              <a:rPr lang="en-US" sz="40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</a:p>
          <a:p>
            <a:pPr algn="l">
              <a:lnSpc>
                <a:spcPts val="4800"/>
              </a:lnSpc>
            </a:pPr>
          </a:p>
          <a:p>
            <a:pPr algn="l">
              <a:lnSpc>
                <a:spcPts val="4800"/>
              </a:lnSpc>
            </a:pPr>
            <a:r>
              <a:rPr lang="en-US" sz="4000" u="sng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  <a:hlinkClick r:id="rId5" tooltip="https://youtu.be/8dX04_J6jcM"/>
              </a:rPr>
              <a:t>Новый редактор Меню Navixy 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344600" y="1498672"/>
            <a:ext cx="2289000" cy="511600"/>
          </a:xfrm>
          <a:custGeom>
            <a:avLst/>
            <a:gdLst/>
            <a:ahLst/>
            <a:cxnLst/>
            <a:rect r="r" b="b" t="t" l="l"/>
            <a:pathLst>
              <a:path h="511600" w="2289000">
                <a:moveTo>
                  <a:pt x="0" y="0"/>
                </a:moveTo>
                <a:lnTo>
                  <a:pt x="2289000" y="0"/>
                </a:lnTo>
                <a:lnTo>
                  <a:pt x="2289000" y="511600"/>
                </a:lnTo>
                <a:lnTo>
                  <a:pt x="0" y="511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DAHZadK8e5o</dc:identifier>
  <dcterms:modified xsi:type="dcterms:W3CDTF">2011-08-01T06:04:30Z</dcterms:modified>
  <cp:revision>1</cp:revision>
  <dc:title>Videos (translations)</dc:title>
</cp:coreProperties>
</file>